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94"/>
    <p:restoredTop sz="94671"/>
  </p:normalViewPr>
  <p:slideViewPr>
    <p:cSldViewPr snapToGrid="0" snapToObjects="1">
      <p:cViewPr varScale="1">
        <p:scale>
          <a:sx n="138" d="100"/>
          <a:sy n="138" d="100"/>
        </p:scale>
        <p:origin x="40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310B-65D0-9F47-894F-6BEEEBEB5818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A9EF-A362-A64C-8429-3ED1C082D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0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310B-65D0-9F47-894F-6BEEEBEB5818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A9EF-A362-A64C-8429-3ED1C082D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310B-65D0-9F47-894F-6BEEEBEB5818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A9EF-A362-A64C-8429-3ED1C082D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436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310B-65D0-9F47-894F-6BEEEBEB5818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A9EF-A362-A64C-8429-3ED1C082D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86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310B-65D0-9F47-894F-6BEEEBEB5818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A9EF-A362-A64C-8429-3ED1C082D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375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310B-65D0-9F47-894F-6BEEEBEB5818}" type="datetimeFigureOut">
              <a:rPr lang="en-US" smtClean="0"/>
              <a:t>9/10/20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A9EF-A362-A64C-8429-3ED1C082D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438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310B-65D0-9F47-894F-6BEEEBEB5818}" type="datetimeFigureOut">
              <a:rPr lang="en-US" smtClean="0"/>
              <a:t>9/10/20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A9EF-A362-A64C-8429-3ED1C082D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48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310B-65D0-9F47-894F-6BEEEBEB5818}" type="datetimeFigureOut">
              <a:rPr lang="en-US" smtClean="0"/>
              <a:t>9/10/20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A9EF-A362-A64C-8429-3ED1C082D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58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310B-65D0-9F47-894F-6BEEEBEB5818}" type="datetimeFigureOut">
              <a:rPr lang="en-US" smtClean="0"/>
              <a:t>9/10/20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A9EF-A362-A64C-8429-3ED1C082D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73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310B-65D0-9F47-894F-6BEEEBEB5818}" type="datetimeFigureOut">
              <a:rPr lang="en-US" smtClean="0"/>
              <a:t>9/10/20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A9EF-A362-A64C-8429-3ED1C082D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41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310B-65D0-9F47-894F-6BEEEBEB5818}" type="datetimeFigureOut">
              <a:rPr lang="en-US" smtClean="0"/>
              <a:t>9/10/20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A9EF-A362-A64C-8429-3ED1C082D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17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F310B-65D0-9F47-894F-6BEEEBEB5818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0A9EF-A362-A64C-8429-3ED1C082D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9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FD7487B7-957E-1740-9C40-20F6C0FAC4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45ACEF0-3C69-7E41-B4D8-CD456366C961}"/>
              </a:ext>
            </a:extLst>
          </p:cNvPr>
          <p:cNvSpPr txBox="1"/>
          <p:nvPr/>
        </p:nvSpPr>
        <p:spPr>
          <a:xfrm>
            <a:off x="843098" y="8840678"/>
            <a:ext cx="19936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 script, demographics &amp; clinical notes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E983F2-EC75-3F4B-A001-E43CC382A73E}"/>
              </a:ext>
            </a:extLst>
          </p:cNvPr>
          <p:cNvSpPr txBox="1"/>
          <p:nvPr/>
        </p:nvSpPr>
        <p:spPr>
          <a:xfrm>
            <a:off x="4827584" y="8896707"/>
            <a:ext cx="2101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Fax:</a:t>
            </a:r>
          </a:p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(800) 555-1212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A920E3-D60E-6842-89EE-4618F167BB55}"/>
              </a:ext>
            </a:extLst>
          </p:cNvPr>
          <p:cNvSpPr txBox="1"/>
          <p:nvPr/>
        </p:nvSpPr>
        <p:spPr>
          <a:xfrm>
            <a:off x="2889394" y="9166374"/>
            <a:ext cx="19936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(800) 555-1213</a:t>
            </a:r>
          </a:p>
          <a:p>
            <a:pPr algn="ctr"/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info@example.com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6845CBE2-0382-5A44-93BF-776FAC739E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5989" y="8806207"/>
            <a:ext cx="1905000" cy="42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37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5CD03344-7375-C542-9568-F41CE64B1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032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24</Words>
  <Application>Microsoft Macintosh PowerPoint</Application>
  <PresentationFormat>Custom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Smith</dc:creator>
  <cp:lastModifiedBy>Steve Smith</cp:lastModifiedBy>
  <cp:revision>6</cp:revision>
  <dcterms:created xsi:type="dcterms:W3CDTF">2020-07-21T20:49:52Z</dcterms:created>
  <dcterms:modified xsi:type="dcterms:W3CDTF">2020-09-10T20:47:16Z</dcterms:modified>
</cp:coreProperties>
</file>